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684" r:id="rId7"/>
  </p:sldMasterIdLst>
  <p:handoutMasterIdLst>
    <p:handoutMasterId r:id="rId16"/>
  </p:handoutMasterIdLst>
  <p:sldIdLst>
    <p:sldId id="256" r:id="rId8"/>
    <p:sldId id="257" r:id="rId9"/>
    <p:sldId id="258" r:id="rId10"/>
    <p:sldId id="262" r:id="rId11"/>
    <p:sldId id="259" r:id="rId12"/>
    <p:sldId id="261" r:id="rId13"/>
    <p:sldId id="260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2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64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60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4D77E53-7080-729B-5EA3-0E7B2CB6DD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12B224-C4C2-A895-4BAC-86A8F3DDBA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49D0A-5A40-4794-A181-6E7221AA0CA0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117AD7-12C8-FF3C-8C61-5A7993FCF6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F12328-4D3D-E62A-AA81-AC8A8BC4C8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67B85-3281-46BD-8CDB-2F1FC09D1B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3904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E0E8-04B7-4926-A327-D884A18AFB1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D07-4650-49BC-8CCA-D1C5D53950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075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E0E8-04B7-4926-A327-D884A18AFB1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D07-4650-49BC-8CCA-D1C5D53950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530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E0E8-04B7-4926-A327-D884A18AFB1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D07-4650-49BC-8CCA-D1C5D53950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6448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B7A74-CCA9-4ABD-16FF-0EB3608BE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A9279F-A688-3F3F-B688-C18253425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E5399D-DFDC-89BF-BE8F-05675B1D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9825-AE30-42EE-A5CD-0E92FE3E1C8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CF6446-C31E-F974-B683-C9310F8D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E95372-7671-E5AA-FB3C-455E4684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B300-B63E-4B24-91A1-930416E343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96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6AB22-F297-D8F4-CC41-E0502A86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4A9915-FE6D-9F4D-65B4-876331D51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DC6A5B-DE0D-DA9A-58E1-E9ECF5CE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9825-AE30-42EE-A5CD-0E92FE3E1C8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0AE8B-67D1-05DD-8845-4F74AB3AD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25F7C-3686-44CA-3E56-F89A6C29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B300-B63E-4B24-91A1-930416E343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404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D47A1-44FA-C499-96B9-9767837B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E36A19-CE7F-60E4-D7BC-47D472AA0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B4E779-7708-3C68-C006-10C76F64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9825-AE30-42EE-A5CD-0E92FE3E1C8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3999E2-0410-70DB-19C0-408EA1EF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FDB351-68D6-BDFC-DFF5-E6AC8763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B300-B63E-4B24-91A1-930416E343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842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D4252-F9F8-06C3-6819-94A32C02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88BE1-AC85-7C2A-8F87-D9E479D8D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44C36E-76B6-34F1-3664-85ED8EC54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531D17-7EF3-6986-69C3-66C4BCA4D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9825-AE30-42EE-A5CD-0E92FE3E1C8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11E5CD-5497-5118-681B-2BB59560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BA8983-8A00-F55D-510B-2E51622DB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B300-B63E-4B24-91A1-930416E343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896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B1C26-A7A3-D8BC-C7A3-E3F9C3D6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6B47E1-DEC6-9492-15B0-0C4DB0C02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D83E6E-4E66-1E94-F358-CAEEC18B9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36F592-101A-C1C3-191C-AF2A78A7E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3720CC-E14B-F9FB-390F-5E9B80E9D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03F8A9-3063-DB33-9C23-2C7FD9548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9825-AE30-42EE-A5CD-0E92FE3E1C8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53D3DA7-EF1B-07A2-BCEE-5279DB9F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CC1C30-DE4F-CB6D-8087-FC6E397F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B300-B63E-4B24-91A1-930416E343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0287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C6844-B5F0-6F57-C54C-000D4C83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ED6D51-3143-A6E7-2382-3FBB4A66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9825-AE30-42EE-A5CD-0E92FE3E1C8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3AC69D-BAA8-D638-C283-8926BC98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81C502-3DFD-7348-61B5-DCEE31BC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B300-B63E-4B24-91A1-930416E343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0073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59B4A3C-9A9B-AF16-D2C9-204B08CA0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" y="0"/>
            <a:ext cx="914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5EFBC-0D8A-0643-9185-9DE8B1FE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2B48FD-63F3-915B-A9C2-DB13B2018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E5B10A-F51F-D9CE-4EC1-63797BC0E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3654B6-7536-677E-9821-E4979008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9825-AE30-42EE-A5CD-0E92FE3E1C8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0D8C0-AEDF-E6C2-BD32-B02572B8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244763-00BC-E760-1479-04396A95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B300-B63E-4B24-91A1-930416E343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98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E0E8-04B7-4926-A327-D884A18AFB1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D07-4650-49BC-8CCA-D1C5D53950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6549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A8327-A36B-47B4-282A-60EA0F6A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FDA28A-C27A-4CFC-BDBC-DDC758977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A5E836-2E88-C378-5EE0-96AFA94F7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879C67-831F-1627-9AC1-6AC08064E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9825-AE30-42EE-A5CD-0E92FE3E1C8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19D8AE-A35B-096C-F71F-BACA8E7A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7C4FFA-62DF-48E1-7E06-4CC298DD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B300-B63E-4B24-91A1-930416E343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0047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4E16B-C32D-41C7-3D19-3EE8BCA9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4BD4ED-9C8C-8459-9153-DBC431BAE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4047C-3152-0DC0-4D04-CE446E2A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9825-AE30-42EE-A5CD-0E92FE3E1C8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3E9C8B-CD86-73B3-81A3-B95DB9E7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9A47F8-2244-D756-A927-020924E6B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B300-B63E-4B24-91A1-930416E343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681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56F0F6-CF38-F22B-AA45-5651F0BBB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B15441-19DC-DF17-D0C8-09CD03C0A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4F2B6A-3E37-D60A-7AAF-0DDD27923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9825-AE30-42EE-A5CD-0E92FE3E1C8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D5FF31-65CF-A5D0-0277-7A6AB3D0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9F5DC5-732A-3E58-F164-348C3BA8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B300-B63E-4B24-91A1-930416E343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1158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B23FA-EC39-DD0A-57A8-A4D0C9F56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8DA0AD-8094-AFEE-67B3-FC109D34D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69E68-B620-1E77-8B48-3FEF2403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AF14-8F5D-4558-A894-5A18599D2C3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54969C-7B42-0383-4E5E-D898857A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A9D346-7EBF-8651-8630-DEBF7A06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9836-4A3A-4C8E-9854-6205F9BADF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7050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C726F-C299-DEEF-4CF5-C7E60F99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6B4B-F63E-51D9-304E-D9F4BACED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8ABCE-C68E-1CA5-4DE8-FC260FC4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AF14-8F5D-4558-A894-5A18599D2C3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8D1E91-0C7E-E655-7623-0B1AC774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2F8E81-696C-1F2B-BD8A-D84FEA74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9836-4A3A-4C8E-9854-6205F9BADF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7062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0018B-243E-FF39-0BAB-65E1B8F8B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A1795D-BCC0-C0DB-24F5-01653218F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851314-0A17-B412-1973-6E940939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AF14-8F5D-4558-A894-5A18599D2C3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5CAB85-04F6-8A25-433E-7B6BDAA1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725A83-485E-5794-B066-1A4B18FF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9836-4A3A-4C8E-9854-6205F9BADF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9395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FD7E7-9D5E-DFF5-04B8-5D3FA94AC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4A41F-4D33-01A1-BB72-44D30300E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DD632B-BE59-553D-DBB3-3F0E9A444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ED9D77-82EB-EA3D-2430-668F177C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AF14-8F5D-4558-A894-5A18599D2C3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C9D5EE-2A25-C8FF-54D8-96E9218BC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CFBAD9-98A3-ED8D-23B6-4783CA5B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9836-4A3A-4C8E-9854-6205F9BADF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585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A56CD-C858-2380-AC8F-98D46FECA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B723BC-F6FD-5146-AB3E-396C54BA9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A0D735-462D-618C-EA16-007CC86DF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3631FB-CECE-16D5-D042-EC4E27856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CF9AD3-95C7-B8A3-9594-C663512F9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2925AC-7BED-9646-9D02-1E19A599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AF14-8F5D-4558-A894-5A18599D2C3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75FC0F-094F-F63B-879E-93D8A947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C915FC-3DCF-3A92-591D-28ADABF2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9836-4A3A-4C8E-9854-6205F9BADF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347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A6EC4-CDE0-AEB2-A96D-AD114CE1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68EF7A-0C1F-8E43-5714-5ECC6B27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AF14-8F5D-4558-A894-5A18599D2C3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B474A1-EE66-A036-0351-6F8B6214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6E842E-4097-6B66-F07F-B65D9741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9836-4A3A-4C8E-9854-6205F9BADF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773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D6338FF3-F30B-41D7-00A2-179911F5E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" y="0"/>
            <a:ext cx="914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3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E0E8-04B7-4926-A327-D884A18AFB1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D07-4650-49BC-8CCA-D1C5D53950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6997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550BB-2C19-9E9D-A295-F4C43E3B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7FB083-B43F-6F56-7DA6-AE7BE2917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4868FC-7019-3CD6-B6D9-BB420A97E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AC219C-03D9-547D-3C09-DC31F8318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AF14-8F5D-4558-A894-5A18599D2C3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867BE-587C-9A60-073D-FFE3119E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F877AA-3A16-26D9-82E8-C99CE669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9836-4A3A-4C8E-9854-6205F9BADF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9751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7C89B-51C6-8922-9A12-197BCF98D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3DAFE6-87B0-D695-C88D-B5794D91A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F64499-7555-00A8-A7FF-AF1E79DAB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8C5FB7-A793-A5E8-19DA-AA854CFF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AF14-8F5D-4558-A894-5A18599D2C3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5E07F1-298A-63A1-3570-CC47C162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4D6948-9ACB-4CD4-8BC2-1E160989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9836-4A3A-4C8E-9854-6205F9BADF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0063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EACA2-4706-827D-3D09-1F95DEBD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D34F83-3263-5E0F-A2A7-544EE35EE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FF21E2-38EC-BD11-D793-61F9FFDD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AF14-8F5D-4558-A894-5A18599D2C3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FA8FE2-51F1-9781-9C8D-B902EF3C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59FCB9-E458-6E23-E3DB-44EA0A22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9836-4A3A-4C8E-9854-6205F9BADF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07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AFBAD5-4ED7-B445-FF21-F51626363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902F7B-3FEC-9268-E224-04A0AFB59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D3E9A5-C950-D67C-C852-7F5C46FA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AF14-8F5D-4558-A894-5A18599D2C3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E049D8-CE1B-D959-3152-A7178340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F461BA-48C3-18BC-6881-0750EE6D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9836-4A3A-4C8E-9854-6205F9BADF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5451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F1387-7C34-539E-FDF6-A6ED49EF0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6A9D00-905D-4D1A-F9A0-ABDC738CB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04B95-A1DA-62B4-6D5E-D916D79B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C10-BBF3-4F07-AC64-25EA740FEB07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09F1DA-3FAD-53B9-3CB3-86093A00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9D02C-47D0-F30C-BF1C-7A674D97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1ECE-95EC-47BB-A3F1-D0C8892F9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9467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EDFD3-509A-E49A-B0D0-957B9BEA8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56A047-284B-8498-2E93-057974A60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607C52-FFE9-19F5-C225-29EF6206C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C10-BBF3-4F07-AC64-25EA740FEB07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F9692B-C191-F6C0-2F0E-7EBD4C92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5D54CF-BB3B-1E9A-BEB1-2DA588E7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1ECE-95EC-47BB-A3F1-D0C8892F9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0752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6A504-CD0A-5A51-39F9-613E11E0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06A800-A70C-EFF0-A55F-7F09DB44A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80B7F8-9E8F-E388-F492-6C9E604A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C10-BBF3-4F07-AC64-25EA740FEB07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67AB35-F773-43A5-96AF-36E658C5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677FC4-3DA6-882C-E306-15BE521C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1ECE-95EC-47BB-A3F1-D0C8892F9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9120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94A7C-8A7B-EEEE-8826-055DDFBA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4CAA16-705F-A9C6-33CC-315BE1423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EED9EF-B6B1-E933-F587-DB9084E43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93C01C-EE4D-D63C-E602-7C47BA53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C10-BBF3-4F07-AC64-25EA740FEB07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BC2124-6471-1122-6C7C-83D31389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B7BAB7-4463-B5E6-2DB6-6A79D772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1ECE-95EC-47BB-A3F1-D0C8892F9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8547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ADC6A-8137-C04C-33E3-2B14E148E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107AE3-3A7E-D73D-1B7D-A61F7B459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EB607B-2623-AB21-B286-A3F6B9B71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A55AAB-F9C1-38A0-EDEF-E4D1DB759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ABB259A-E3F7-1B3C-25F9-927800D6B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ED8BA95-A2DB-24D8-60C4-7770F331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C10-BBF3-4F07-AC64-25EA740FEB07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51DCD3-660B-B737-9FA1-EFA0F61D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410FD8-87EB-22E5-628C-42EDA17B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1ECE-95EC-47BB-A3F1-D0C8892F9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4378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12223-CAC8-4E27-5ECA-BC0451D9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D61241-A59E-6E8E-6CD5-7D6EABAD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C10-BBF3-4F07-AC64-25EA740FEB07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03AE87-CF3B-3BDB-CB89-A8AB9E36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C47D98-CE16-491C-D50E-5426DB5A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1ECE-95EC-47BB-A3F1-D0C8892F9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17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E0E8-04B7-4926-A327-D884A18AFB1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D07-4650-49BC-8CCA-D1C5D53950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55613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6FB900D-3272-4EE6-215F-89A24FDBB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" y="0"/>
            <a:ext cx="914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78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1340E-88B2-25A7-89D7-9658A58D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7DB925-C421-530B-3CA3-7F5EA89E8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5EA3F3-FEAA-9E90-20ED-D51246850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A9E6DF-AE29-0B05-BFCB-26CBDCD4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C10-BBF3-4F07-AC64-25EA740FEB07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17AB8E-79EB-BAF6-4E4A-AC7E06D0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F8B530-66E7-9769-3BA1-BED1A600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1ECE-95EC-47BB-A3F1-D0C8892F9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7072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D0419-B72F-6862-713F-85F139A9A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34C0DB-AFF9-E971-A6EB-5B2BE9E336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1DF800-6EC3-CCC3-010D-94036E006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4C7716-9218-03A4-16F4-85404848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C10-BBF3-4F07-AC64-25EA740FEB07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A47139-C1AC-0CDC-372A-46216A48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D242AC-0306-9573-0380-FDE8F8E6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1ECE-95EC-47BB-A3F1-D0C8892F9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9905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F6359-9A98-3C6C-DB12-AA4CB709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19B2CC-C0DB-93AD-EE62-F3A2FFC73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19C4E5-6222-99EA-CA51-66A6AE8A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C10-BBF3-4F07-AC64-25EA740FEB07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3FD80-9D1C-F0A4-84CE-C4845B52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DEC862-012A-99D4-1B62-C9D09DB6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1ECE-95EC-47BB-A3F1-D0C8892F9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3889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FB516D-F0F4-A8EE-8C76-708D0D46B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853762-B855-15FF-FDFD-1BA8D6C23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820656-A2E6-F81B-BB6C-102A95229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C10-BBF3-4F07-AC64-25EA740FEB07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1B9D47-FCD2-A3B2-B50C-3E34B6EA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3EF284-9990-906F-38D1-A32B0145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1ECE-95EC-47BB-A3F1-D0C8892F9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3193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CDD94-D612-EB7D-1348-B342D998A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932B60-8015-0E44-47F0-0766C2A47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9630C-937C-1CD8-7BC6-B84C2D52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975B-A93A-4DC9-BFC4-4C33E614AD5D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F01CBF-25C2-F159-281B-E45463C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EF4E0-0A36-4DCE-1632-633905EC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4954-FFCC-4692-9E32-EBE6A8A581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2739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3CD57-7CDD-E9F9-9CAB-E6C0F5EA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5EA02F-67B3-4326-4192-A8B71432A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EA3579-5A7F-285B-FF93-198CCC72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975B-A93A-4DC9-BFC4-4C33E614AD5D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58A091-E9E1-5E6C-68AF-01C91E119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36F65-85AF-953E-3B78-C5C321FB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4954-FFCC-4692-9E32-EBE6A8A581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2769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83A36-BE23-B9AA-A69E-038F1652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05AF5B-435F-B6DC-7284-91C5D1BDA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CAA318-F803-348B-6A9D-C9D560DC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975B-A93A-4DC9-BFC4-4C33E614AD5D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D0B1FC-F72F-3A13-B21A-97838DAC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23E31D-2757-8015-159E-CA02FCAE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4954-FFCC-4692-9E32-EBE6A8A581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98493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D8225-4D14-3F8E-3231-BA1B8D10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13D05-108B-3221-0D3B-4870913ED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C95B05-453F-AD9B-FAD5-FB6325299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59573D-4D82-B59C-F146-8067D7F9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975B-A93A-4DC9-BFC4-4C33E614AD5D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AFB571-BF04-1F37-51E7-F326BB5B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3E11E6-3469-8BFA-7C9C-18AAB362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4954-FFCC-4692-9E32-EBE6A8A581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0300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DED94-86AE-F286-D963-585618CE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A7F579-C15B-17C2-51A7-D776340A1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B96962-8C93-B620-6E03-D520500A8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65C142-2EEA-6831-60A5-0B482A0C1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5D8B3F-740D-2192-3127-4969F4C9C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D663524-1A75-33D9-FC8E-A5A89FFB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975B-A93A-4DC9-BFC4-4C33E614AD5D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D96550-E605-5B06-99F1-A229630FC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7971D5-E239-7F00-478E-D5675320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4954-FFCC-4692-9E32-EBE6A8A581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36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E0E8-04B7-4926-A327-D884A18AFB1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D07-4650-49BC-8CCA-D1C5D53950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92827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DAF72-FBF4-BDEC-AAFE-008EDB74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EA0068-678D-84CB-B928-59836973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975B-A93A-4DC9-BFC4-4C33E614AD5D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C00D780-2B53-9EB4-C90F-8C4E66DAE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9C6626-19CD-9465-ACE6-E3FFF07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4954-FFCC-4692-9E32-EBE6A8A581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09803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F535C31-5E2D-887A-F2D4-EDC95352A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51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2885A-3655-8B99-CA49-A12DE42FE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4A6F29-70AA-3630-7317-D39B18098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C8D9AD-3EBF-7BAA-380C-21969FC7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88002C-7029-C6D6-FD5C-D57BACD2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975B-A93A-4DC9-BFC4-4C33E614AD5D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264BE5-3748-8723-BE8E-A6A0B9A2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3BA3F9-B043-14DC-D6E4-C9F25D7F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4954-FFCC-4692-9E32-EBE6A8A581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4330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E8006-CF31-C341-5CC0-2634A7F3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5D2182-B9EA-2B8A-41E6-BEE7744EB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B194E0-44F6-0C91-18D7-E5752E3E2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0234B6-1289-E1B0-BBA3-67B4DDAE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975B-A93A-4DC9-BFC4-4C33E614AD5D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AA9207-103B-E746-8A4D-8AE67E90C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5D7748-7F0D-3A24-3BFC-E42C51E5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4954-FFCC-4692-9E32-EBE6A8A581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96454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89E18-A582-3062-C606-A2C6410C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884396-7DB4-BDF5-6438-63A5456FB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596ED5-1096-6DB9-666E-D9787B2C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975B-A93A-4DC9-BFC4-4C33E614AD5D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F9775-6D0E-B419-EED0-824BC228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04A26C-B7C7-5501-522E-A7CEC9F7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4954-FFCC-4692-9E32-EBE6A8A581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534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FBA680-B8D8-6C0F-485C-617E6F7F7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29746A-2247-F64F-9428-B706945F5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B6D0D6-0CFC-E0F6-F9DC-406A3759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975B-A93A-4DC9-BFC4-4C33E614AD5D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73B034-62EA-5EBF-EC62-2DA78314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BAF557-A978-70B1-4018-164EC96E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4954-FFCC-4692-9E32-EBE6A8A581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47981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159E4-91C7-D2A2-4A8C-427278157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D18968-D49C-E2EE-4BCF-F0BA29EFE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2D9312-992A-5B28-66B7-0946951F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8175-E8F7-4B2B-8427-5B06D60B7C5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38365A-3B35-EF97-B85C-BA2CD85C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5D671C-8DEF-B70B-EB65-38DCD0C7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333-4A63-4315-814E-8AB675979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7092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DD326-2046-60D1-2697-326C81C7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60FADD-F4EB-9336-B98C-2119333AB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9D18DE-C442-C15B-3215-179B780E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8175-E8F7-4B2B-8427-5B06D60B7C5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F4AD19-DA6A-43FA-0B8A-A952F147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FBED39-4155-D4C5-42D3-7C887AB6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333-4A63-4315-814E-8AB675979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703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7C7D5-5863-35EC-A1D8-1B7181AF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34D498-4170-B555-2D34-82CA4779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25826A-B193-399E-104C-5E9C0FD3A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8175-E8F7-4B2B-8427-5B06D60B7C5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33D422-0695-1A73-6386-104226DA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FEF7E1-9933-4250-4D49-DCAEADC0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333-4A63-4315-814E-8AB675979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20766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3182B-4C53-3E23-909A-DCD59283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D883E-7640-17CC-00DC-AF1FBA05F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6159AC-BE54-751B-1A9B-7FA26C728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18E1C3-35AF-B3A3-B2F5-FD9E7FD9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8175-E8F7-4B2B-8427-5B06D60B7C5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0950D4-53E0-8C0D-55CF-34CF05E7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B786D1-6453-4E85-BB76-D869822D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333-4A63-4315-814E-8AB675979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052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3983084B-7674-5969-8D62-370B38231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" y="0"/>
            <a:ext cx="914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90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297FE-23FD-5823-6059-AA11DA9F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4D8D5C-8B3B-D6D1-452D-5C1A21254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B7FB32-5658-8B6D-367B-83B095FF7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C31E48-6545-BCFF-7867-3E891A67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5EC940-1F59-F0E6-158E-1AA389EE1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3FD398B-FAB1-2105-E7B3-FD6E450F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8175-E8F7-4B2B-8427-5B06D60B7C5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2ED11BF-3B14-0668-68B8-1E8204FB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C743ED-5CF8-5655-89BC-2E230DB2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333-4A63-4315-814E-8AB675979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44788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82108-DD09-2B2D-A051-7C9CBDBF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5FEB51-028E-955E-26EE-0000CBEA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8175-E8F7-4B2B-8427-5B06D60B7C5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DD3802-5E6A-9468-151D-F475031F8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825056-1CFD-5E05-AE39-51AB5878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333-4A63-4315-814E-8AB675979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31742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8B204C9E-F30E-E512-20C2-F48BE6A6E9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" y="0"/>
            <a:ext cx="914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239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926BD-0492-761F-639E-5802DE52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0363D0-B447-C863-BE47-A8E9D893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B5F96E-5461-2353-A38A-C89AA65FC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2EED4F-DB10-EFE9-0AC1-B2257ABE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8175-E8F7-4B2B-8427-5B06D60B7C5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7FAB68-AA1B-F69B-FF97-54AA9CC2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DF01FC-7F9E-D6CD-93A6-F6987B11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333-4A63-4315-814E-8AB675979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03788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CDE09-072F-F8D8-CEE9-76B2188E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E0E1B94-49F1-6E94-5C76-F62654707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346D3D-41F4-2783-A27B-F1C620D57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35A0DA-30D8-F384-1737-03839408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8175-E8F7-4B2B-8427-5B06D60B7C5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02BFB8-C785-1CFB-A0ED-4DB76367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FD8BC3-5BAE-CBF5-C532-95501E7D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333-4A63-4315-814E-8AB675979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54168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1728D-5B28-4714-5276-87051745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5E1650-CA78-D8C0-8883-3ABF1916D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22EC8F-FC95-CC9F-81B5-5FD84CCF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8175-E8F7-4B2B-8427-5B06D60B7C5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3C0A4B-D592-7103-B00C-333D99D1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9CDE1-1D2A-D75E-3FBC-E669FAEE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333-4A63-4315-814E-8AB675979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19156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C6D674-D9FF-17CB-9EA5-D6D6BEA94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09EC74-7ACE-58E2-00EA-15D5F6565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A844C9-CD69-85D9-6087-4C1A442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8175-E8F7-4B2B-8427-5B06D60B7C5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71EB9-6992-3EB0-E242-57F3C2E5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AAB001-5842-4AE2-6623-55E96D2B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333-4A63-4315-814E-8AB675979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3040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68D9D-75DF-9C6E-E21D-1A3B3B0E5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39E429-E6C2-D7E7-EB2C-BEAE7118A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9AC6B0-5196-EC34-B1BE-B2B04FD8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19C3-A912-4FD0-A941-DF090BC36AF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23FE1B-5CFE-54EB-FA40-DFB2DBD0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C6FF50-47DB-782B-4D39-31261A9E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4F7D-C694-456A-B2BD-13510723D6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36426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DC0A2-0592-A906-C41B-81F2F1E1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1D478C-74DB-AC18-FE29-8BDAEC36C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982AEC-316B-43D3-A078-6EEE3D15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19C3-A912-4FD0-A941-DF090BC36AF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463C64-4B5D-5B2B-63DF-4276AFB9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A20BC5-C4EE-7C96-F7A8-F6830BD9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4F7D-C694-456A-B2BD-13510723D6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21681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5438F-2A1E-E0D6-08C4-3B373FBB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0B19F3-E25D-0D53-C85B-78347061F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0578A-1348-1A6B-AF36-46E15061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19C3-A912-4FD0-A941-DF090BC36AF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B51539-F9BA-F4F2-1EF0-C8AEC39A2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8F568-E3A9-3C0C-0B3A-21B00C2A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4F7D-C694-456A-B2BD-13510723D6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94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posando para una foto con un texto en blanco&#10;&#10;Descripción generada automáticamente">
            <a:extLst>
              <a:ext uri="{FF2B5EF4-FFF2-40B4-BE49-F238E27FC236}">
                <a16:creationId xmlns:a16="http://schemas.microsoft.com/office/drawing/2014/main" id="{DD837948-3F56-946B-E37F-1F244DC91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8" y="0"/>
            <a:ext cx="9178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190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F998B-105A-277B-9403-FB16760A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780318-6D0F-0ADF-9FEE-F41ACDE0C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1C0CE5-5B82-C631-CCAF-227A4B7CF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466640-176F-E0BF-FCE0-10C157C0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19C3-A912-4FD0-A941-DF090BC36AF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789DE6-4BA6-7526-E585-FFFD81AF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7840E2-AADC-077D-1C81-4546F8D9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4F7D-C694-456A-B2BD-13510723D6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62948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81406-F477-DD6C-2091-8950E4D9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C5AEA9-A507-F968-B57A-CC61EF2F3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C9CD91-1642-14D7-6BEF-8F910AE8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7AA323-D57C-09ED-DB69-06AE24C67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602C0E-784D-C156-2E96-938D63F4E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28726DF-AD02-CC68-5FB5-169F633C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19C3-A912-4FD0-A941-DF090BC36AF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CCD039-3AD3-7E53-8734-9DE83F34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DCFC82-F672-BC90-D90F-0BA7E4B1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4F7D-C694-456A-B2BD-13510723D6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41400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42C6B-1C7E-6E4B-3382-3891DCA2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D903FD-7031-29F9-690A-32D670C2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19C3-A912-4FD0-A941-DF090BC36AF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778F3D-3470-910E-9B4D-43045C3A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111E98-B24C-D659-B585-C82A3DF1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4F7D-C694-456A-B2BD-13510723D6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81692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5459F3B6-5894-ABCE-0A6B-F260E2222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" y="0"/>
            <a:ext cx="914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24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D7C34-F3C9-064A-2229-A0FD98C5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66BFFB-3C4D-5678-85E1-885078C2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AD96DC-8DD6-7BE5-9CF0-C6BCA18E5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4E9D6F-E985-8913-AD82-6E5439A0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19C3-A912-4FD0-A941-DF090BC36AF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76669C-486D-B456-DD48-1E521D06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0EFCC2-8941-ED6D-4C97-D19012EA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4F7D-C694-456A-B2BD-13510723D6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90837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C6DA9-0574-7571-8445-7C0CE5DCD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247D32-F869-ABDE-44A2-32C7B7561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59671F-404F-6EBC-EFBB-EFC8AE1F5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ED2E5F-5C93-A237-6A30-5D61AE6B3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19C3-A912-4FD0-A941-DF090BC36AF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B2F512-AC49-90AB-2011-137F7F0E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D85678-1392-A5E6-326D-92F0CB0A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4F7D-C694-456A-B2BD-13510723D6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25628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A273C-0BAE-A697-AB79-1B719C0C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F520CE-D8C8-F60F-C4AF-74221F1C3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5D81CE-AB72-38CE-C5D7-A6A3B5FF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19C3-A912-4FD0-A941-DF090BC36AF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006F8A-0613-F1FE-B329-6FEABAFCF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C6405B-C918-2CE8-6720-11EF88B8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4F7D-C694-456A-B2BD-13510723D6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29832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38FA8F-0F86-4221-8B88-EBF712FBD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05A77C-914D-C48E-6FD2-74261E414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24CC58-3513-0DAC-0A78-ACE9F32CB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19C3-A912-4FD0-A941-DF090BC36AF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AA239-D66E-FB1A-5465-CBFF5836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FC0191-7EAB-71E7-7A6C-7EEA0F34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4F7D-C694-456A-B2BD-13510723D6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24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E0E8-04B7-4926-A327-D884A18AFB1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D07-4650-49BC-8CCA-D1C5D53950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426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E0E8-04B7-4926-A327-D884A18AFB1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D07-4650-49BC-8CCA-D1C5D53950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614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BE0E8-04B7-4926-A327-D884A18AFB1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BCD07-4650-49BC-8CCA-D1C5D53950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284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A367B2-0B38-51F8-6056-AC13023A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349568-8D63-07A3-F5BE-C9C55826C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B2BE27-C2C3-187C-4BBF-EC74EA905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79825-AE30-42EE-A5CD-0E92FE3E1C8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9ECE1B-7665-EE4C-D3D7-8A864F6D7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286061-B5CA-75B5-E759-A42D9AB72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3B300-B63E-4B24-91A1-930416E343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755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9F0DD0-BA8C-34BA-8EC0-D53FEA98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F05C6C-250A-6D8C-9477-83323BAC8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D7B62B-A647-7819-48FA-7EF00C947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2AF14-8F5D-4558-A894-5A18599D2C3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B41CBF-865C-75A1-B9CD-95ADCE154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2D4523-A186-4FDF-3591-980689872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9836-4A3A-4C8E-9854-6205F9BADF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156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8177C1-1F8F-B11D-3722-1799E625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EFD5D8-94B9-DB37-3AD0-01A47523D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26D931-620D-F172-A6CE-FB0C3462A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3AC10-BBF3-4F07-AC64-25EA740FEB07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2AD0CB-C3C8-BF7D-CDD4-FBB2A3916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2661E8-4913-C6FC-844F-DE1C63BCD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81ECE-95EC-47BB-A3F1-D0C8892F9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641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1A471F-9417-7C99-7954-C2A5E99F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508C4-04A5-C1CC-B60C-854CF9D8B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E5F763-162B-A90A-E6CE-D29DE774A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975B-A93A-4DC9-BFC4-4C33E614AD5D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400CD7-4725-793F-F55F-DFAA2332B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017710-7766-E8B5-A66D-CE9574696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4954-FFCC-4692-9E32-EBE6A8A581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092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C5DF98-4740-DCF8-93FD-577671A5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872DD4-EBDB-A6F4-97B7-D9423D15F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E29E98-97A9-8D9F-1BB4-A54FF1287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18175-E8F7-4B2B-8427-5B06D60B7C58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5F165C-E0FC-1347-CD5C-0442FC064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620C87-AA16-7BF1-37AE-F528A12C2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55333-4A63-4315-814E-8AB675979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138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0974C1-514E-9EE5-24CC-6E639CED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BC0B89-45DB-C40A-F590-31BEC0672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DC819F-A7F5-4A42-1D93-F920C3E74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619C3-A912-4FD0-A941-DF090BC36AF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DD8262-2162-F472-9AC0-3602B8621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E09AEB-9DEB-A756-4A0C-6056FCC8D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A4F7D-C694-456A-B2BD-13510723D6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608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39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74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66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43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84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9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83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432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187</TotalTime>
  <Words>0</Words>
  <Application>Microsoft Office PowerPoint</Application>
  <PresentationFormat>Presentación en pantalla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Diseño personalizado</vt:lpstr>
      <vt:lpstr>2_Diseño personalizado</vt:lpstr>
      <vt:lpstr>3_Diseño personalizado</vt:lpstr>
      <vt:lpstr>4_Diseño personalizado</vt:lpstr>
      <vt:lpstr>5_Diseño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Liliana Palacio</dc:creator>
  <cp:lastModifiedBy>Liliana Palacio</cp:lastModifiedBy>
  <cp:revision>3</cp:revision>
  <dcterms:created xsi:type="dcterms:W3CDTF">2024-02-01T15:37:57Z</dcterms:created>
  <dcterms:modified xsi:type="dcterms:W3CDTF">2024-02-01T18:46:17Z</dcterms:modified>
</cp:coreProperties>
</file>